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125" d="100"/>
          <a:sy n="125" d="100"/>
        </p:scale>
        <p:origin x="1662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E8048A-21B0-4C79-9A17-9AB81FF1CE9E}" type="datetimeFigureOut">
              <a:rPr lang="pl-PL" smtClean="0"/>
              <a:t>22.01.2026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2789EC-838A-40D7-A032-077AF40DF06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07661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789EC-838A-40D7-A032-077AF40DF066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22611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098887-02BF-ECB0-4FB8-D9A9CE224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F2068A-797D-8C66-B55D-4FCD240DFA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E06D73-C675-66AB-0AB4-7F9B603D78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D0903F-51BF-5F75-C1B0-DEA85DE6E7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789EC-838A-40D7-A032-077AF40DF066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893670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35E36-B7DE-EDC2-8F2C-14694BBFF5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A0D2AB9-9C01-DCAF-ACA7-40CA4EA1D9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6A06B19-DEBF-B7EA-5F99-E1F406B6A6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0452D1-C10D-CDA6-F432-B8C9241240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789EC-838A-40D7-A032-077AF40DF066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928778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C7CEB-DE25-444A-F4CA-7A25630BD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BA6D760-1C42-ACE0-E7F5-C36C438D17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9DB3699-8B03-5E1C-B30A-26355DDC0D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CFC7BB-9EA1-E04D-A2B0-2E014361066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789EC-838A-40D7-A032-077AF40DF066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562940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0EB68D-2897-E072-9804-521F33D762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591A7EC-801D-6E32-33F2-2031ACB19D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96FB198-9045-9E5F-0293-689F05E153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43D8BA-B94A-B064-F0A7-B691A5ACAE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789EC-838A-40D7-A032-077AF40DF066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10533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76349F-B39C-D8C9-AA64-5101AFBE96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B8926E2-9E59-E3E1-448C-45DC696C67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10A3A3-F2CC-F127-D724-C3416C2F41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48077A-A7A4-D910-CED8-F6EE2948E57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789EC-838A-40D7-A032-077AF40DF066}" type="slidenum">
              <a:rPr lang="pl-PL" smtClean="0"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958401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A89CCC-CAF3-5E82-3D69-5652A43AB0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5F7B8A1-235E-FC34-B70F-1396FBF05C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EFD2CF-0028-4B04-0A0B-9006017FD8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B3CC2F-99A5-FD23-81AB-F64BE94184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789EC-838A-40D7-A032-077AF40DF066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308463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23D24E-B585-861E-7617-BD8AF8EDE5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40F4AA9-F3A0-B241-747D-2E1E53DB060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AEEA4AF-5B94-DD3A-8610-3406C04388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6A6DB2-2840-63E6-55FB-7B76DF583B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2789EC-838A-40D7-A032-077AF40DF066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80609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4088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D1EADE-8E88-4C7C-8AC5-FB148DE4940E}" type="datetime1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554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C8B9C-477D-492A-96AD-1FC2CC997A73}" type="datetime1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252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8927" y="997973"/>
            <a:ext cx="8473395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3AED5-E26D-4E29-B1B3-7847B6779594}" type="datetime1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37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6794-849E-4626-908B-D15793550EFB}" type="datetime1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486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DB64E7-5594-42A3-ADBF-E95A7ACEAD64}" type="datetime1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0364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04088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1344" y="2221992"/>
            <a:ext cx="5212080" cy="373989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462B0B-D248-4FFB-8695-AD7FA4B1284A}" type="datetime1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011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7" y="929147"/>
            <a:ext cx="10689336" cy="79845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4088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04088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81344" y="1756538"/>
            <a:ext cx="5212080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81344" y="2442702"/>
            <a:ext cx="5212080" cy="35191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78EFB-9159-4510-B73F-4F0409ADE937}" type="datetime1">
              <a:rPr lang="en-US" smtClean="0"/>
              <a:t>1/22/2026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41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BC9412-2452-4BED-A324-9D8C115361AD}" type="datetime1">
              <a:rPr lang="en-US" smtClean="0"/>
              <a:t>1/22/2026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1290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318F62-D251-40E8-A23C-F4CFE9FEAB41}" type="datetime1">
              <a:rPr lang="en-US" smtClean="0"/>
              <a:t>1/22/2026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332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9848"/>
            <a:ext cx="4093599" cy="131673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69848"/>
            <a:ext cx="6172200" cy="47912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1176"/>
            <a:ext cx="4093599" cy="331927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76144-149E-4874-93A5-554A0357CF82}" type="datetime1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288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088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04088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BA65D8-0540-4835-AE5C-25D29DBA01BE}" type="datetime1">
              <a:rPr lang="en-US" smtClean="0"/>
              <a:t>1/22/2026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719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14400"/>
            <a:ext cx="10691265" cy="13075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21992"/>
            <a:ext cx="10691265" cy="37398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495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E31BA835-12AC-4E8F-955A-EA3F4DE2791F}" type="datetime1">
              <a:rPr lang="en-US" smtClean="0"/>
              <a:t>1/22/2026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04088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407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31" descr="A dirt road leading to a village&#10;&#10;AI-generated content may be incorrect.">
            <a:extLst>
              <a:ext uri="{FF2B5EF4-FFF2-40B4-BE49-F238E27FC236}">
                <a16:creationId xmlns:a16="http://schemas.microsoft.com/office/drawing/2014/main" id="{3A1CCA16-92D7-43E5-4DCD-8CC593358E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809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F9CE833-01EB-AC30-14C9-D63861E44B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pl-PL" sz="4000" dirty="0"/>
              <a:t>Nawia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BBC4AE-27BB-9879-8E10-B82E6A35AD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399" y="1878432"/>
            <a:ext cx="3380437" cy="850392"/>
          </a:xfrm>
        </p:spPr>
        <p:txBody>
          <a:bodyPr anchor="b">
            <a:normAutofit/>
          </a:bodyPr>
          <a:lstStyle/>
          <a:p>
            <a:r>
              <a:rPr lang="pl-PL" sz="1800" dirty="0"/>
              <a:t>Gra komputerowa z półotwartym światem</a:t>
            </a:r>
          </a:p>
          <a:p>
            <a:endParaRPr lang="pl-PL" sz="18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313E2A0-6E4F-A179-2AFD-278CD55FC003}"/>
              </a:ext>
            </a:extLst>
          </p:cNvPr>
          <p:cNvSpPr txBox="1"/>
          <p:nvPr/>
        </p:nvSpPr>
        <p:spPr>
          <a:xfrm>
            <a:off x="609279" y="4933771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b="0" i="0" dirty="0">
                <a:solidFill>
                  <a:srgbClr val="F0F6FC"/>
                </a:solidFill>
                <a:effectLst/>
              </a:rPr>
              <a:t>Michał Sadkowski 197776</a:t>
            </a:r>
          </a:p>
          <a:p>
            <a:r>
              <a:rPr lang="pl-PL" dirty="0">
                <a:solidFill>
                  <a:srgbClr val="F0F6FC"/>
                </a:solidFill>
              </a:rPr>
              <a:t>Dawid Wesołowski 197943</a:t>
            </a:r>
          </a:p>
          <a:p>
            <a:r>
              <a:rPr lang="pl-PL" dirty="0">
                <a:solidFill>
                  <a:srgbClr val="F0F6FC"/>
                </a:solidFill>
              </a:rPr>
              <a:t>Michał Matysiak 198395</a:t>
            </a:r>
          </a:p>
          <a:p>
            <a:r>
              <a:rPr lang="pl-PL" dirty="0">
                <a:solidFill>
                  <a:srgbClr val="F0F6FC"/>
                </a:solidFill>
              </a:rPr>
              <a:t>Ostap Lozovyy 197747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122197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2467ECC-CBE3-7FDF-7504-9A559E8E8E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1D865F8-D57D-7EDF-8412-EA28CB762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0BBA354-60DD-8283-2972-867CEC9F7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village with straw huts and trees&#10;&#10;AI-generated content may be incorrect.">
            <a:extLst>
              <a:ext uri="{FF2B5EF4-FFF2-40B4-BE49-F238E27FC236}">
                <a16:creationId xmlns:a16="http://schemas.microsoft.com/office/drawing/2014/main" id="{6779D70A-0123-0A32-E6C7-5B7D589ECC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65" b="294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31D7D95-74B8-7510-39D2-C2679FC737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pl-PL" sz="4000" dirty="0"/>
              <a:t>Agenda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F41390-CE41-52E0-E4BF-332A37C7B9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399" y="1878432"/>
            <a:ext cx="3380437" cy="3287928"/>
          </a:xfrm>
        </p:spPr>
        <p:txBody>
          <a:bodyPr anchor="b">
            <a:normAutofit/>
          </a:bodyPr>
          <a:lstStyle/>
          <a:p>
            <a:r>
              <a:rPr lang="pl-PL" sz="1800" dirty="0"/>
              <a:t>1.Wstęp</a:t>
            </a:r>
          </a:p>
          <a:p>
            <a:r>
              <a:rPr lang="pl-PL" sz="1800" dirty="0"/>
              <a:t>2. Technologie i narzędzia</a:t>
            </a:r>
          </a:p>
          <a:p>
            <a:r>
              <a:rPr lang="pl-PL" sz="1800" dirty="0"/>
              <a:t>3. Główne elementy gry</a:t>
            </a:r>
          </a:p>
          <a:p>
            <a:r>
              <a:rPr lang="pl-PL" sz="1800" dirty="0"/>
              <a:t>4. Kod źródłowy</a:t>
            </a:r>
          </a:p>
          <a:p>
            <a:r>
              <a:rPr lang="pl-PL" sz="1800" dirty="0"/>
              <a:t>4. Demo techniczne</a:t>
            </a:r>
          </a:p>
          <a:p>
            <a:r>
              <a:rPr lang="pl-PL" sz="1800" dirty="0"/>
              <a:t>5. Podsumowanie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6105294E-99CD-2A1D-0AB3-228B694F8D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34796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53AF76E-8477-00E6-5159-28F214E891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F988A71-2CCA-7ADF-D425-58D10AEDFD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7233305-0B57-27A3-597E-41F361F0F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house with a bloody front door&#10;&#10;AI-generated content may be incorrect.">
            <a:extLst>
              <a:ext uri="{FF2B5EF4-FFF2-40B4-BE49-F238E27FC236}">
                <a16:creationId xmlns:a16="http://schemas.microsoft.com/office/drawing/2014/main" id="{D6A84E9F-CE03-A251-585E-9A44C06208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" t="3202" r="362" b="1035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4F36DCB-0C5B-9A2D-3736-A7666CFC37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pl-PL" sz="4000" dirty="0"/>
              <a:t>Technologie i narzędzia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9D43F3-5F1C-7EF0-5780-38A5A00333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399" y="1878432"/>
            <a:ext cx="6238421" cy="2855314"/>
          </a:xfrm>
        </p:spPr>
        <p:txBody>
          <a:bodyPr anchor="b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C++ 20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raylib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Cmake 3.20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MSVC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1800" dirty="0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8749CD4-DAED-6135-2E8A-F2B0C77FA4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12208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57501FD-AD00-C761-43F5-E5CF8F321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61FC555-95E9-9CF6-F2D0-178908E1D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6DE6FFBE-96CF-3639-9DAB-2DF676146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robe with antlers and a skull in front of a altar&#10;&#10;AI-generated content may be incorrect.">
            <a:extLst>
              <a:ext uri="{FF2B5EF4-FFF2-40B4-BE49-F238E27FC236}">
                <a16:creationId xmlns:a16="http://schemas.microsoft.com/office/drawing/2014/main" id="{B0F90DA8-7094-A121-A3A0-BF7A56DCB6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92" b="195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0917AF-4447-0BF0-973B-BEF3EFB9FB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pl-PL" sz="4000" dirty="0"/>
              <a:t>GŁÓWNE ELEMENTY GRY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E6BA6B-65E4-D58B-70B2-7CCEB863C3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399" y="1878432"/>
            <a:ext cx="6238421" cy="4255668"/>
          </a:xfrm>
        </p:spPr>
        <p:txBody>
          <a:bodyPr anchor="b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Izometryczny, półotwarty świat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Kamera w stylu top-down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System umiejętności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Urozmaiceni przeciwnicy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System lootowania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Ekwipunek i statystyki gracza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Obiekty interaktywne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System debugowania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0E9CB5A-FF3A-3B18-DB0E-890487009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3123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89D1A35-AC88-4D38-F2BF-F50032FA0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8830F8-CA0A-67AE-1802-31694CAA09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905BAB54-4AFF-CFF4-6172-4D7C491D84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8DB083-5C04-27FD-885E-3E14D2A43B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pl-PL" sz="4000" dirty="0"/>
              <a:t>Kod źródłowy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F9CA63-1CA0-F9A3-35E1-726ACFDB57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3399" y="1878432"/>
            <a:ext cx="6238421" cy="2855314"/>
          </a:xfrm>
        </p:spPr>
        <p:txBody>
          <a:bodyPr anchor="b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l-PL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Repozytorium i board 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Budowanie przez CMake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Struktura katalogów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Interfejsy Entity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l-PL" sz="1800" dirty="0"/>
              <a:t>Dokumentacja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F94B314-9523-00AF-9609-E38FA0A8B1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26472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CB149EF-94ED-DF9B-F2C7-51E21B6E0D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6DC66F2-C9AD-B2FA-5361-566DEFC7D5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4CB9D7DD-280A-2233-AF64-487AB3BCB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3426FA-C3D0-3F8A-E64D-A46BECE9ED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pl-PL" sz="4000" dirty="0"/>
              <a:t>DEMO Techniczne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7FA61C-4DF8-116E-E0F3-D7183DF9F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AA23DF4A-3FD0-3232-9159-E7C2007857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52577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6DC9B9A-7A2F-3196-4DE5-4AD2F66090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D392AF2-8526-241D-FEE6-AC25D272B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11E068AB-A30E-7A78-1D44-B90A257EB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620B89-6CFE-E740-3207-2ACA62A15C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4234360" cy="3640345"/>
          </a:xfrm>
        </p:spPr>
        <p:txBody>
          <a:bodyPr anchor="t">
            <a:normAutofit/>
          </a:bodyPr>
          <a:lstStyle/>
          <a:p>
            <a:r>
              <a:rPr lang="pl-PL" sz="4000" dirty="0"/>
              <a:t>Podsumowanie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3888624-061C-D4AA-513C-239074D52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D3DE72E7-2F47-2B7C-F00B-7FCD3C43AA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15458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80D9C8-F0EB-1344-A427-A581A8BF24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68FAACC-7433-1D77-F433-6D3F52BF0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7487004F-A4A6-BFC4-3773-24CA96C9FD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B93D0F-DE5F-B0CC-5BA5-BA62E92792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400" y="908651"/>
            <a:ext cx="4234360" cy="3640345"/>
          </a:xfrm>
        </p:spPr>
        <p:txBody>
          <a:bodyPr anchor="t">
            <a:normAutofit/>
          </a:bodyPr>
          <a:lstStyle/>
          <a:p>
            <a:r>
              <a:rPr lang="pl-PL" sz="4000" dirty="0"/>
              <a:t>Dziękujemy za uwagę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F5DB4F0-6894-60AA-906C-45218EEF2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ubtitle 4">
            <a:extLst>
              <a:ext uri="{FF2B5EF4-FFF2-40B4-BE49-F238E27FC236}">
                <a16:creationId xmlns:a16="http://schemas.microsoft.com/office/drawing/2014/main" id="{4147B8F7-EE8B-D305-A204-A37EC488D9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4088" y="3962400"/>
            <a:ext cx="6991776" cy="1828800"/>
          </a:xfrm>
        </p:spPr>
        <p:txBody>
          <a:bodyPr>
            <a:normAutofit/>
          </a:bodyPr>
          <a:lstStyle/>
          <a:p>
            <a:r>
              <a:rPr lang="pl-PL" sz="1800" dirty="0">
                <a:solidFill>
                  <a:srgbClr val="F0F6FC"/>
                </a:solidFill>
              </a:rPr>
              <a:t>Michał Sadkowski</a:t>
            </a:r>
          </a:p>
          <a:p>
            <a:r>
              <a:rPr lang="pl-PL" sz="1800" dirty="0">
                <a:solidFill>
                  <a:srgbClr val="F0F6FC"/>
                </a:solidFill>
              </a:rPr>
              <a:t>Dawid Wesołowski</a:t>
            </a:r>
          </a:p>
          <a:p>
            <a:r>
              <a:rPr lang="pl-PL" sz="1800" dirty="0">
                <a:solidFill>
                  <a:srgbClr val="F0F6FC"/>
                </a:solidFill>
              </a:rPr>
              <a:t>Michał Matysiak</a:t>
            </a:r>
          </a:p>
          <a:p>
            <a:r>
              <a:rPr lang="pl-PL" sz="1800" dirty="0">
                <a:solidFill>
                  <a:srgbClr val="F0F6FC"/>
                </a:solidFill>
              </a:rPr>
              <a:t>Ostap Lozovyy</a:t>
            </a:r>
            <a:endParaRPr lang="pl-PL" sz="1200" dirty="0"/>
          </a:p>
        </p:txBody>
      </p:sp>
    </p:spTree>
    <p:extLst>
      <p:ext uri="{BB962C8B-B14F-4D97-AF65-F5344CB8AC3E}">
        <p14:creationId xmlns:p14="http://schemas.microsoft.com/office/powerpoint/2010/main" val="1116524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 w="12700" cap="flat" cmpd="sng" algn="ctr">
          <a:noFill/>
          <a:prstDash val="solid"/>
          <a:miter lim="800000"/>
        </a:ln>
        <a:effectLst/>
        <a:extLst>
          <a:ext uri="{91240B29-F687-4F45-9708-019B960494DF}">
            <a14:hiddenLine xmlns:a14="http://schemas.microsoft.com/office/drawing/2010/main" w="12700" cap="flat" cmpd="sng" algn="ctr">
              <a:solidFill>
                <a:schemeClr val="accent1">
                  <a:shade val="50000"/>
                </a:schemeClr>
              </a:solidFill>
              <a:prstDash val="solid"/>
              <a:miter lim="800000"/>
            </a14:hiddenLine>
          </a:ext>
        </a:extLst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114</Words>
  <Application>Microsoft Office PowerPoint</Application>
  <PresentationFormat>Widescreen</PresentationFormat>
  <Paragraphs>49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Calisto MT</vt:lpstr>
      <vt:lpstr>Univers Condensed</vt:lpstr>
      <vt:lpstr>ChronicleVTI</vt:lpstr>
      <vt:lpstr>Nawia</vt:lpstr>
      <vt:lpstr>Agenda</vt:lpstr>
      <vt:lpstr>Technologie i narzędzia</vt:lpstr>
      <vt:lpstr>GŁÓWNE ELEMENTY GRY</vt:lpstr>
      <vt:lpstr>Kod źródłowy</vt:lpstr>
      <vt:lpstr>DEMO Techniczne</vt:lpstr>
      <vt:lpstr>Podsumowanie</vt:lpstr>
      <vt:lpstr>Dziękujemy za uwagę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Michał Sadkowski</dc:creator>
  <cp:lastModifiedBy>Michał Sadkowski</cp:lastModifiedBy>
  <cp:revision>10</cp:revision>
  <dcterms:created xsi:type="dcterms:W3CDTF">2026-01-22T21:44:55Z</dcterms:created>
  <dcterms:modified xsi:type="dcterms:W3CDTF">2026-01-22T22:27:07Z</dcterms:modified>
</cp:coreProperties>
</file>

<file path=docProps/thumbnail.jpeg>
</file>